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69ee0a059748cf" /><Relationship Type="http://schemas.openxmlformats.org/officeDocument/2006/relationships/extended-properties" Target="/docProps/app.xml" Id="R538b4eb0998041e2" /><Relationship Type="http://schemas.openxmlformats.org/officeDocument/2006/relationships/officeDocument" Target="/ppt/presentation.xml" Id="Re5097aec70c445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9a108eca7b44ec"/>
  </p:sldMasterIdLst>
  <p:notesMasterIdLst>
    <p:notesMasterId xmlns:r="http://schemas.openxmlformats.org/officeDocument/2006/relationships" r:id="Rc90a1706c2f24c7c"/>
  </p:notesMasterIdLst>
  <p:sldIdLst>
    <p:sldId xmlns:r="http://schemas.openxmlformats.org/officeDocument/2006/relationships" id="256" r:id="R949834f3de594d2d"/>
    <p:sldId xmlns:r="http://schemas.openxmlformats.org/officeDocument/2006/relationships" id="257" r:id="R18bdaf2b4d7f42c7"/>
    <p:sldId xmlns:r="http://schemas.openxmlformats.org/officeDocument/2006/relationships" id="258" r:id="Re63529c302414814"/>
    <p:sldId xmlns:r="http://schemas.openxmlformats.org/officeDocument/2006/relationships" id="259" r:id="Rcc75c32090a04571"/>
    <p:sldId xmlns:r="http://schemas.openxmlformats.org/officeDocument/2006/relationships" id="260" r:id="Rd582905cbcbe4db5"/>
    <p:sldId xmlns:r="http://schemas.openxmlformats.org/officeDocument/2006/relationships" id="261" r:id="R5a0855b7a9a34a43"/>
    <p:sldId xmlns:r="http://schemas.openxmlformats.org/officeDocument/2006/relationships" id="262" r:id="R04492c2bccf3454a"/>
    <p:sldId xmlns:r="http://schemas.openxmlformats.org/officeDocument/2006/relationships" id="263" r:id="R7630e2a3fab54649"/>
    <p:sldId xmlns:r="http://schemas.openxmlformats.org/officeDocument/2006/relationships" id="264" r:id="R6b2f1cee9a194597"/>
    <p:sldId xmlns:r="http://schemas.openxmlformats.org/officeDocument/2006/relationships" id="265" r:id="Re2e02c75eeae4178"/>
    <p:sldId xmlns:r="http://schemas.openxmlformats.org/officeDocument/2006/relationships" id="266" r:id="R05493308fdcd4b67"/>
    <p:sldId xmlns:r="http://schemas.openxmlformats.org/officeDocument/2006/relationships" id="267" r:id="R4d2eff36f8864ac0"/>
    <p:sldId xmlns:r="http://schemas.openxmlformats.org/officeDocument/2006/relationships" id="268" r:id="R971d8240484943cd"/>
    <p:sldId xmlns:r="http://schemas.openxmlformats.org/officeDocument/2006/relationships" id="269" r:id="R1be2f9deab73446b"/>
    <p:sldId xmlns:r="http://schemas.openxmlformats.org/officeDocument/2006/relationships" id="270" r:id="R96ef29b9cb4f49fd"/>
    <p:sldId xmlns:r="http://schemas.openxmlformats.org/officeDocument/2006/relationships" id="271" r:id="R92d1bd68f0e54872"/>
    <p:sldId xmlns:r="http://schemas.openxmlformats.org/officeDocument/2006/relationships" id="272" r:id="R20008705646744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f9e9fcda434c91" /><Relationship Type="http://schemas.openxmlformats.org/officeDocument/2006/relationships/slideMaster" Target="/ppt/slideMasters/slideMaster1.xml" Id="R1a9a108eca7b44ec" /><Relationship Type="http://schemas.openxmlformats.org/officeDocument/2006/relationships/notesMaster" Target="/ppt/notesMasters/notesMaster1.xml" Id="Rc90a1706c2f24c7c" /><Relationship Type="http://schemas.openxmlformats.org/officeDocument/2006/relationships/presProps" Target="/ppt/presProps.xml" Id="R9e139493d87845dc" /><Relationship Type="http://schemas.openxmlformats.org/officeDocument/2006/relationships/tableStyles" Target="/ppt/tableStyles.xml" Id="Ra1c6da3480f24c82" /><Relationship Type="http://schemas.openxmlformats.org/officeDocument/2006/relationships/slide" Target="/ppt/slides/slide1.xml" Id="R949834f3de594d2d" /><Relationship Type="http://schemas.openxmlformats.org/officeDocument/2006/relationships/slide" Target="/ppt/slides/slide2.xml" Id="R18bdaf2b4d7f42c7" /><Relationship Type="http://schemas.openxmlformats.org/officeDocument/2006/relationships/slide" Target="/ppt/slides/slide3.xml" Id="Re63529c302414814" /><Relationship Type="http://schemas.openxmlformats.org/officeDocument/2006/relationships/slide" Target="/ppt/slides/slide4.xml" Id="Rcc75c32090a04571" /><Relationship Type="http://schemas.openxmlformats.org/officeDocument/2006/relationships/slide" Target="/ppt/slides/slide5.xml" Id="Rd582905cbcbe4db5" /><Relationship Type="http://schemas.openxmlformats.org/officeDocument/2006/relationships/slide" Target="/ppt/slides/slide6.xml" Id="R5a0855b7a9a34a43" /><Relationship Type="http://schemas.openxmlformats.org/officeDocument/2006/relationships/slide" Target="/ppt/slides/slide7.xml" Id="R04492c2bccf3454a" /><Relationship Type="http://schemas.openxmlformats.org/officeDocument/2006/relationships/slide" Target="/ppt/slides/slide8.xml" Id="R7630e2a3fab54649" /><Relationship Type="http://schemas.openxmlformats.org/officeDocument/2006/relationships/slide" Target="/ppt/slides/slide9.xml" Id="R6b2f1cee9a194597" /><Relationship Type="http://schemas.openxmlformats.org/officeDocument/2006/relationships/slide" Target="/ppt/slides/slide10.xml" Id="Re2e02c75eeae4178" /><Relationship Type="http://schemas.openxmlformats.org/officeDocument/2006/relationships/slide" Target="/ppt/slides/slide11.xml" Id="R05493308fdcd4b67" /><Relationship Type="http://schemas.openxmlformats.org/officeDocument/2006/relationships/slide" Target="/ppt/slides/slide12.xml" Id="R4d2eff36f8864ac0" /><Relationship Type="http://schemas.openxmlformats.org/officeDocument/2006/relationships/slide" Target="/ppt/slides/slide13.xml" Id="R971d8240484943cd" /><Relationship Type="http://schemas.openxmlformats.org/officeDocument/2006/relationships/slide" Target="/ppt/slides/slide14.xml" Id="R1be2f9deab73446b" /><Relationship Type="http://schemas.openxmlformats.org/officeDocument/2006/relationships/slide" Target="/ppt/slides/slide15.xml" Id="R96ef29b9cb4f49fd" /><Relationship Type="http://schemas.openxmlformats.org/officeDocument/2006/relationships/slide" Target="/ppt/slides/slide16.xml" Id="R92d1bd68f0e54872" /><Relationship Type="http://schemas.openxmlformats.org/officeDocument/2006/relationships/slide" Target="/ppt/slides/slide17.xml" Id="R20008705646744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16f70f575b43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0ad9e055ff452f" /><Relationship Type="http://schemas.openxmlformats.org/officeDocument/2006/relationships/notesMaster" Target="/ppt/notesMasters/notesMaster1.xml" Id="R41b7200a06c546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fb102bb5db4d75" /><Relationship Type="http://schemas.openxmlformats.org/officeDocument/2006/relationships/notesMaster" Target="/ppt/notesMasters/notesMaster1.xml" Id="R351c81528d0b49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948bd0471f462b" /><Relationship Type="http://schemas.openxmlformats.org/officeDocument/2006/relationships/notesMaster" Target="/ppt/notesMasters/notesMaster1.xml" Id="Rb123cb55de7a49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7d61587ed34b80" /><Relationship Type="http://schemas.openxmlformats.org/officeDocument/2006/relationships/notesMaster" Target="/ppt/notesMasters/notesMaster1.xml" Id="Rbd76e792816743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42c1774f334bfe" /><Relationship Type="http://schemas.openxmlformats.org/officeDocument/2006/relationships/notesMaster" Target="/ppt/notesMasters/notesMaster1.xml" Id="Ra8036fd7892a4d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d127eef4544dd3" /><Relationship Type="http://schemas.openxmlformats.org/officeDocument/2006/relationships/notesMaster" Target="/ppt/notesMasters/notesMaster1.xml" Id="R30f8f6ab8c7441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7db070f617452a" /><Relationship Type="http://schemas.openxmlformats.org/officeDocument/2006/relationships/notesMaster" Target="/ppt/notesMasters/notesMaster1.xml" Id="Rb046170541e643e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34a86e796c4204" /><Relationship Type="http://schemas.openxmlformats.org/officeDocument/2006/relationships/notesMaster" Target="/ppt/notesMasters/notesMaster1.xml" Id="Ra4896c8429bf445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b08f3f74a64bbd" /><Relationship Type="http://schemas.openxmlformats.org/officeDocument/2006/relationships/notesMaster" Target="/ppt/notesMasters/notesMaster1.xml" Id="R97435b4db9d14e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641e4664ad46e9" /><Relationship Type="http://schemas.openxmlformats.org/officeDocument/2006/relationships/notesMaster" Target="/ppt/notesMasters/notesMaster1.xml" Id="R5690258fa52246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2abaa8413d4223" /><Relationship Type="http://schemas.openxmlformats.org/officeDocument/2006/relationships/notesMaster" Target="/ppt/notesMasters/notesMaster1.xml" Id="R6c98e933ec5548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3b2235aaf945da" /><Relationship Type="http://schemas.openxmlformats.org/officeDocument/2006/relationships/notesMaster" Target="/ppt/notesMasters/notesMaster1.xml" Id="Rcdd5cc7cb24d431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51550a86694f36" /><Relationship Type="http://schemas.openxmlformats.org/officeDocument/2006/relationships/notesMaster" Target="/ppt/notesMasters/notesMaster1.xml" Id="R8fe9ef589aee4e6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07256055f314ae9" /><Relationship Type="http://schemas.openxmlformats.org/officeDocument/2006/relationships/notesMaster" Target="/ppt/notesMasters/notesMaster1.xml" Id="Rf1bd0280f4a54d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8880f414a948e7" /><Relationship Type="http://schemas.openxmlformats.org/officeDocument/2006/relationships/notesMaster" Target="/ppt/notesMasters/notesMaster1.xml" Id="R9e6e19b78747435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9c3ac6c98de4c24" /><Relationship Type="http://schemas.openxmlformats.org/officeDocument/2006/relationships/notesMaster" Target="/ppt/notesMasters/notesMaster1.xml" Id="R16b108280e3e40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f49e231915241d2" /><Relationship Type="http://schemas.openxmlformats.org/officeDocument/2006/relationships/notesMaster" Target="/ppt/notesMasters/notesMaster1.xml" Id="R689d031202574c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참고: 행정안전부 지역축제 안전관리 안내 및 공연안전지원센터 재해대처계획 작성 안내서. 행사 성격과 규모에 따라 최신 법령과 관할 기관 요구사항을 별도로 확인해야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0cfdb6fa374a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b7fe2116964bf4" /><Relationship Type="http://schemas.openxmlformats.org/officeDocument/2006/relationships/slideLayout" Target="/ppt/slideLayouts/slideLayout1.xml" Id="R84d24f16772d42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d24f16772d42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6ddfac5a048e6" /><Relationship Type="http://schemas.openxmlformats.org/officeDocument/2006/relationships/notesSlide" Target="/ppt/notesSlides/notesSlide1.xml" Id="R1bbed459cc5846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785552b964924" /><Relationship Type="http://schemas.openxmlformats.org/officeDocument/2006/relationships/notesSlide" Target="/ppt/notesSlides/notesSlide2.xml" Id="Rcf8cf82f17cb45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2bade34fd436b" /><Relationship Type="http://schemas.openxmlformats.org/officeDocument/2006/relationships/notesSlide" Target="/ppt/notesSlides/notesSlide3.xml" Id="Ree86b19eea7546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22c298090b4e83" /><Relationship Type="http://schemas.openxmlformats.org/officeDocument/2006/relationships/notesSlide" Target="/ppt/notesSlides/notesSlide4.xml" Id="R85e5dde8a91942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ac156cd84493b" /><Relationship Type="http://schemas.openxmlformats.org/officeDocument/2006/relationships/notesSlide" Target="/ppt/notesSlides/notesSlide5.xml" Id="Ra7a23555c9b748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e7dd67b704234" /><Relationship Type="http://schemas.openxmlformats.org/officeDocument/2006/relationships/notesSlide" Target="/ppt/notesSlides/notesSlide6.xml" Id="Ra5a484e357d741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06444d0ca4bd8" /><Relationship Type="http://schemas.openxmlformats.org/officeDocument/2006/relationships/notesSlide" Target="/ppt/notesSlides/notesSlide7.xml" Id="R0c2d271f35194d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17319ab8e4838" /><Relationship Type="http://schemas.openxmlformats.org/officeDocument/2006/relationships/notesSlide" Target="/ppt/notesSlides/notesSlide8.xml" Id="R5abdebbf1a9c41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d8b46e0c74f87" /><Relationship Type="http://schemas.openxmlformats.org/officeDocument/2006/relationships/notesSlide" Target="/ppt/notesSlides/notesSlide9.xml" Id="R1da5cfb7477943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608b4273e4522" /><Relationship Type="http://schemas.openxmlformats.org/officeDocument/2006/relationships/notesSlide" Target="/ppt/notesSlides/notesSlide10.xml" Id="R1c4ba48afb4241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2ca98421e493c" /><Relationship Type="http://schemas.openxmlformats.org/officeDocument/2006/relationships/notesSlide" Target="/ppt/notesSlides/notesSlide11.xml" Id="R810edeab4d314a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c139409274ea7" /><Relationship Type="http://schemas.openxmlformats.org/officeDocument/2006/relationships/notesSlide" Target="/ppt/notesSlides/notesSlide12.xml" Id="R79588cf312ad41e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b74bb0afb40fa" /><Relationship Type="http://schemas.openxmlformats.org/officeDocument/2006/relationships/notesSlide" Target="/ppt/notesSlides/notesSlide13.xml" Id="R4dde1862d2e743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a23754d494484e" /><Relationship Type="http://schemas.openxmlformats.org/officeDocument/2006/relationships/notesSlide" Target="/ppt/notesSlides/notesSlide14.xml" Id="Rf59d5149565149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8a14f39bb4c53" /><Relationship Type="http://schemas.openxmlformats.org/officeDocument/2006/relationships/notesSlide" Target="/ppt/notesSlides/notesSlide15.xml" Id="Rbc6958b3902e4ad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dbcb9ea944aca" /><Relationship Type="http://schemas.openxmlformats.org/officeDocument/2006/relationships/notesSlide" Target="/ppt/notesSlides/notesSlide16.xml" Id="Rd8ad202f0c7a45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83dae08d5491c" /><Relationship Type="http://schemas.openxmlformats.org/officeDocument/2006/relationships/notesSlide" Target="/ppt/notesSlides/notesSlide17.xml" Id="R5ecaf810072d48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4A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3C1DAB-778A-41F2-8536-E9C47FCD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00250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4E407-4B97-43CD-B17F-552938A1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DEBE6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>
                <a:solidFill>
                  <a:srgbClr val="DDEBE6"/>
                </a:solidFill>
                <a:latin typeface="Malgun Gothic"/>
                <a:ea typeface="Malgun Gothic"/>
                <a:cs typeface="Malgun Gothic"/>
              </a:rPr>
              <a:t>목표와 운영 조건을 하나의 실행 계획으로 정리하는 편집용 양식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C6E4C0-B768-4BF6-9EF1-DA9D95E0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482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행사명  [입력]    행사일  [입력]    작성자  [입력]</a:t>
            </a:r>
          </a:p>
        </p:txBody>
      </p:sp>
    </p:spTree>
    <p:extLst>
      <p:ext uri="{BB962C8B-B14F-4D97-AF65-F5344CB8AC3E}">
        <p14:creationId xmlns:p14="http://schemas.microsoft.com/office/powerpoint/2010/main" val="15599482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6D0361-AF40-4679-804A-619DABCB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사용 방법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02688D-46BE-4767-BAA4-4EC93B4A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각 슬라이드의 [입력] 문구를 행사 정보로 바꾸고 필요 없는 행은 삭제합니다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23900" y="1762125"/>
          <a:ext xmlns:a="http://schemas.openxmlformats.org/drawingml/2006/main" cx="106680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8572500"/>
              </a:tblGrid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 순서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확인할 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1 기본 조건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행사 목적, 대상, 일정, 예산, 장소의 확정 상태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2 경험 설계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핵심 메시지, 프로그램, 참가자 동선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3 실행 계획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인력, 기술, 안전, 일정, 예산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4 승인과 배포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결정권자, 변경 이력, 최종 배포본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D73A8-C425-4C95-AA7E-046CD705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추천 파일명: 행사명_행사기획안_YYYYMMDD_v1.0.pptx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C82CC-C244-4867-841B-1F642A78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E63CD-DAED-4B73-93A2-AC79E714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04069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56799-D001-41AB-B686-B311EA12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행사 개요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2D888-F6C6-45FD-8B35-6D923017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조건을 한 페이지에서 확인합니다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8286750"/>
              </a:tblGrid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항목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 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행사명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일시와 장소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주최·주관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 규모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예산 범위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488156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확정 사항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A1E2C-148E-4AF6-ADA2-D7482DE4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83716-32F0-43FB-A23D-AB6CB5DC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B5405-647E-41E6-8A82-2838B0C0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607727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89F294-683C-4C81-94E9-7BE57DFA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목표와 성공 기준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BC95BC-133F-47AB-A695-4ED99794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후 무엇이 달라져야 하는지 측정 기준과 함께 정합니다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95750"/>
                <a:gridCol w="2857500"/>
                <a:gridCol w="1714500"/>
                <a:gridCol w="200025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측정 방법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목표값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 시점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793D7D-4C2A-438C-8C8D-A97A0EC6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925F2-9464-4227-AE8A-7B4EF042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314E0-6D5C-431B-ABB3-159498352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070193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937D9-7738-4CD5-B401-DE4B8E8A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참가자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FDEA7-845D-4AA4-9B5A-3F852819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참가자의 상황과 필요한 경험을 구체적으로 씁니다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2190750"/>
                <a:gridCol w="2190750"/>
                <a:gridCol w="2190750"/>
                <a:gridCol w="20955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구분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특징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불편 가능성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대응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핵심 참가자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주요 관계자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특별 지원 대상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67BA5A-B90E-4C6B-B936-0A25CD11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AB42C-376D-4257-9E93-7EF48EE6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8C0D4F-C18B-4E99-9277-BC9DC833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617047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D4CB6-4A34-4BD7-97E4-7F5E110C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콘셉트와 메시지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79A04-3DC3-402C-A2A5-5FDA78ED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분위기보다 먼저 참가자가 기억할 메시지를 정합니다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8096250"/>
              </a:tblGrid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항목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 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핵심 메시지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콘셉트 설명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톤과 분위기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반드시 전달할 정보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피해야 할 표현과 연출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E33AF-50A1-49A6-B26D-D8B45AFF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43B6F6-27B1-4A66-9C49-FED7EE2F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27CA6A-08AD-4B93-B0AB-CA53C322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211835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EFD9F-A739-402C-A390-7CF7754C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프로그램 구성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361C0-F0B6-4AED-AD04-E7F31745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각 프로그램의 목적과 담당, 필요한 조건을 함께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2190750"/>
                <a:gridCol w="2095500"/>
                <a:gridCol w="2095500"/>
                <a:gridCol w="1333500"/>
                <a:gridCol w="161925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시간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프로그램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진행 방식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필요 조건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7AE88-2789-4ACA-B509-BD676509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10272-5734-4255-B0D4-580C39F9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D8A2FB-9257-4D49-8976-EBD276F8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810702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15AEA-7423-4E53-9B20-3E198E7EE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참가자 경험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660A7-306A-4AA6-B1F3-648C60CC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초대부터 귀가까지 각 접점의 안내와 책임자를 정합니다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2190750"/>
                <a:gridCol w="2381250"/>
                <a:gridCol w="2571750"/>
                <a:gridCol w="17145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단계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참가자 행동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필요 안내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대응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책임자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사전 안내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도착·등록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본행사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퇴장·후속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5D546-CDFA-4251-AB2C-292A4802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AB0E7-0A35-4811-9151-6546688B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911F4-3B76-4142-A722-84847E458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827814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C08AB-73A9-4D9F-83ED-519CD039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공간과 동선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07F52-760B-4203-9716-712B654F8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공간마다 기능, 수용 인원, 운영 책임을 연결합니다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19250"/>
                <a:gridCol w="1714500"/>
                <a:gridCol w="1428750"/>
                <a:gridCol w="2190750"/>
                <a:gridCol w="2190750"/>
                <a:gridCol w="15240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공간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수용 인원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장비·가구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관객 동선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입구·등록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메인 공간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대기·지원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비상·의료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F656E-8350-44D4-B3A9-DE099768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A171F0-F2F4-49FF-B757-9A4D719A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EB35B-54C4-4937-AC6A-5203C979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831366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A65D8E-F540-4AB7-9264-0220B96F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운영 체계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CD319-F153-4A52-999B-E804D769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결정권과 현장 보고 순서를 사전에 합의합니다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2952750"/>
                <a:gridCol w="1905000"/>
                <a:gridCol w="2000250"/>
                <a:gridCol w="2000250"/>
              </a:tblGrid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역할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책임 범위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현장 위치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보고 대상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대체 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총괄 책임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연출·무대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기술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안전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4BAF54-5874-409F-AB94-7C3A1730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A5F50-B982-4A59-9C26-F0AD5DB8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7CE06-B449-41C0-B261-84259B9A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730216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E95B8-24B7-4A61-871E-82E53674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무대와 기술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2F64A-CF37-4230-99DA-7EF3ED1B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장비 목록보다 필요한 기능과 확인 기준을 먼저 씁니다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857500"/>
                <a:gridCol w="2381250"/>
                <a:gridCol w="1905000"/>
                <a:gridCol w="1809750"/>
              </a:tblGrid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분야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필요 기능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주요 장비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오퍼레이터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리허설 확인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무대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음향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조명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영상·자막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통신·전력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B4BBC-86EC-4633-8640-4AB0CF2A2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EE7CA-C2DE-4B02-B616-2630D3AF6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48EB5-E0BC-400E-A31A-44D841F7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4137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5F8BF6-2A5B-48E2-8970-C83083AD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안전과 비상 대응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7878D-E25A-4073-84F8-F7D4166B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특성에 맞는 위험과 중단 기준, 책임자를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571750"/>
                <a:gridCol w="2571750"/>
                <a:gridCol w="2095500"/>
                <a:gridCol w="17145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위험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예방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발생 시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중단 기준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책임자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군중 밀집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화재·정전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응급 환자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C2B07-3078-4FCE-B6B6-D2DCCB7D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DA0EF-D9C2-43D4-9F33-DBC5DA42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C9D2F-3B10-4D01-9037-0E123313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809609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AEBC48-C813-4D3B-98CC-86699A58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준비 일정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A59EC-B133-4CB2-8AD1-3F021291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승인이 늦어지면 영향을 받는 후속 업무까지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1333500"/>
                <a:gridCol w="1333500"/>
                <a:gridCol w="1333500"/>
                <a:gridCol w="1428750"/>
                <a:gridCol w="1905000"/>
                <a:gridCol w="13335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업무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시작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마감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승인자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선행 업무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14AB7B-240B-4669-B639-337771F3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BDFDD-5186-44C4-BCE3-BE41C51D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899A2B-DB65-4E81-8BA4-633DFC6D0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861426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2779D-6D36-40BD-A034-688ACEFD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예산 요약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6F067-6691-4CE8-A65B-68875FDFE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예산표의 최신 합계를 옮기고 증감 사유를 적습니다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619250"/>
                <a:gridCol w="1619250"/>
                <a:gridCol w="1619250"/>
                <a:gridCol w="1428750"/>
                <a:gridCol w="22860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구분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승인 예산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견적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실제 집행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차이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 사항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기획·운영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장소·기술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프로그램·제작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안전·기타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7F03B-1CF5-4E09-B8A3-3C9592B5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CCB64-0E7C-42F2-8702-FC7E836B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72E96-A367-4C98-9AC6-36E121CF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790247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E26E0-8446-4FF6-BF8A-FBCE3F69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홍보와 안내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45940B-44A3-4F01-A76E-1B2BDF2C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대상별로 필요한 정보와 발송 책임을 구분합니다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762250"/>
                <a:gridCol w="1714500"/>
                <a:gridCol w="1714500"/>
                <a:gridCol w="142875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채널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발송 시점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 기준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내부 관계자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협력사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언론·외부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E9D9F-AE2C-4E45-9845-AE678646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ED53B-6B9E-4F9C-A192-5A67FB35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416DE-E0E4-4B1A-AABC-7B495F81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7733511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08286-E637-460A-B107-C33497A2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산출물과 승인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AFE69F-B193-40AC-AB34-BBEFE7E8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누가 언제 무엇을 확인해야 최종본이 되는지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619250"/>
                <a:gridCol w="1619250"/>
                <a:gridCol w="1619250"/>
                <a:gridCol w="1524000"/>
                <a:gridCol w="219075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산출물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검토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승인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마감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배포 대상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기획안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공정표·큐시트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도면·기술자료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안전·운영자료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B703F-8674-4238-9A90-6D75A0CB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F21EAC-6157-412C-997C-DD906C07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4AA5B-51BA-4931-9972-8746FDF0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372307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82EDF-18D3-42A8-B0A8-991F3183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의사결정 목록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3DAC0-B116-43FC-9992-FDC807E8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미정 사항을 숨기지 않고 결정권자와 기한을 지정합니다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2190750"/>
                <a:gridCol w="2095500"/>
                <a:gridCol w="1524000"/>
                <a:gridCol w="1238250"/>
                <a:gridCol w="15240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결정할 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선택지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권고안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결정권자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C718A-B1EE-4A51-B2F8-FF65A9B2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작성 후 숫자, 담당자, 승인 기한이 다른 파일과 일치하는지 확인하세요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99872C-D6FD-4842-9136-4064F383D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행사기획안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5282B-D329-4525-A190-00550C43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94884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2026-09-29T07:20:04.2040000Z</dcterms:created>
  <dcterms:modified xsi:type="dcterms:W3CDTF">2026-09-29T07:20:04.2040000Z</dcterms:modified>
</coreProperties>
</file>